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8CAC6-8701-48D9-826F-2226737227BC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23BD84-4930-478E-A228-981303091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15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23BD84-4930-478E-A228-981303091DA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9FF1-45E3-4D68-A45A-A376C45154D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802D-CD46-4C50-AFC9-3565CB639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41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9FF1-45E3-4D68-A45A-A376C45154D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802D-CD46-4C50-AFC9-3565CB639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93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9FF1-45E3-4D68-A45A-A376C45154D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802D-CD46-4C50-AFC9-3565CB639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78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9FF1-45E3-4D68-A45A-A376C45154D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802D-CD46-4C50-AFC9-3565CB639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986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9FF1-45E3-4D68-A45A-A376C45154D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802D-CD46-4C50-AFC9-3565CB639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977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9FF1-45E3-4D68-A45A-A376C45154D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802D-CD46-4C50-AFC9-3565CB639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67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9FF1-45E3-4D68-A45A-A376C45154D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802D-CD46-4C50-AFC9-3565CB639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3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9FF1-45E3-4D68-A45A-A376C45154D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802D-CD46-4C50-AFC9-3565CB639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27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9FF1-45E3-4D68-A45A-A376C45154D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802D-CD46-4C50-AFC9-3565CB639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53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9FF1-45E3-4D68-A45A-A376C45154D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802D-CD46-4C50-AFC9-3565CB639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96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9FF1-45E3-4D68-A45A-A376C45154D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802D-CD46-4C50-AFC9-3565CB639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515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2348" y="6292850"/>
            <a:ext cx="2743200" cy="409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99FF1-45E3-4D68-A45A-A376C45154D6}" type="datetimeFigureOut">
              <a:rPr lang="en-US" smtClean="0"/>
              <a:t>7/8/2025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D802D-CD46-4C50-AFC9-3565CB6390E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9348" cy="94496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68" y="16934"/>
            <a:ext cx="846665" cy="881223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827660" y="6532845"/>
            <a:ext cx="105261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1200" kern="1200" dirty="0" smtClean="0">
                <a:solidFill>
                  <a:srgbClr val="0070C0"/>
                </a:solidFill>
                <a:effectLst/>
                <a:latin typeface="+mn-lt"/>
                <a:ea typeface="+mn-ea"/>
                <a:cs typeface="+mn-cs"/>
              </a:rPr>
              <a:t>16th </a:t>
            </a:r>
            <a:r>
              <a:rPr lang="en-US" sz="1200" kern="1200" dirty="0" smtClean="0">
                <a:solidFill>
                  <a:srgbClr val="0070C0"/>
                </a:solidFill>
                <a:effectLst/>
                <a:latin typeface="+mn-lt"/>
                <a:ea typeface="+mn-ea"/>
                <a:cs typeface="+mn-cs"/>
              </a:rPr>
              <a:t>M</a:t>
            </a:r>
            <a:r>
              <a:rPr lang="sr-Latn-ME" sz="1200" kern="1200" dirty="0" smtClean="0">
                <a:solidFill>
                  <a:srgbClr val="0070C0"/>
                </a:solidFill>
                <a:effectLst/>
                <a:latin typeface="+mn-lt"/>
                <a:ea typeface="+mn-ea"/>
                <a:cs typeface="+mn-cs"/>
              </a:rPr>
              <a:t>eeting of the IOBC/WPRS Working Group on Integrated Control in Protected Crops, Mediterranean Climate</a:t>
            </a:r>
            <a:r>
              <a:rPr lang="en-US" sz="1200" kern="1200" dirty="0" smtClean="0">
                <a:solidFill>
                  <a:srgbClr val="0070C0"/>
                </a:solidFill>
                <a:effectLst/>
                <a:latin typeface="+mn-lt"/>
                <a:ea typeface="+mn-ea"/>
                <a:cs typeface="+mn-cs"/>
              </a:rPr>
              <a:t>, Podgorica, Montenegro, 2-5 September, 2025</a:t>
            </a:r>
            <a:r>
              <a:rPr lang="en-US" sz="1200" kern="1200" baseline="0" dirty="0" smtClean="0">
                <a:solidFill>
                  <a:srgbClr val="0070C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420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0910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634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</Words>
  <Application>Microsoft Office PowerPoint</Application>
  <PresentationFormat>Widescreen</PresentationFormat>
  <Paragraphs>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HP</cp:lastModifiedBy>
  <cp:revision>2</cp:revision>
  <dcterms:created xsi:type="dcterms:W3CDTF">2025-06-16T15:45:34Z</dcterms:created>
  <dcterms:modified xsi:type="dcterms:W3CDTF">2025-07-08T12:36:32Z</dcterms:modified>
</cp:coreProperties>
</file>